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/>
  <p:notesSz cx="6858000" cy="9144000"/>
  <p:custDataLst>
    <p:tags r:id="rId43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showOutlineIcons="0" horzBarState="maximized">
    <p:restoredLeft sz="16000"/>
    <p:restoredTop sz="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slide" Target="slides/slide28.xml" /><Relationship Id="rId31" Type="http://schemas.openxmlformats.org/officeDocument/2006/relationships/slide" Target="slides/slide29.xml" /><Relationship Id="rId32" Type="http://schemas.openxmlformats.org/officeDocument/2006/relationships/slide" Target="slides/slide30.xml" /><Relationship Id="rId33" Type="http://schemas.openxmlformats.org/officeDocument/2006/relationships/slide" Target="slides/slide31.xml" /><Relationship Id="rId34" Type="http://schemas.openxmlformats.org/officeDocument/2006/relationships/slide" Target="slides/slide32.xml" /><Relationship Id="rId35" Type="http://schemas.openxmlformats.org/officeDocument/2006/relationships/slide" Target="slides/slide33.xml" /><Relationship Id="rId36" Type="http://schemas.openxmlformats.org/officeDocument/2006/relationships/slide" Target="slides/slide34.xml" /><Relationship Id="rId37" Type="http://schemas.openxmlformats.org/officeDocument/2006/relationships/slide" Target="slides/slide35.xml" /><Relationship Id="rId38" Type="http://schemas.openxmlformats.org/officeDocument/2006/relationships/slide" Target="slides/slide36.xml" /><Relationship Id="rId39" Type="http://schemas.openxmlformats.org/officeDocument/2006/relationships/slide" Target="slides/slide37.xml" /><Relationship Id="rId4" Type="http://schemas.openxmlformats.org/officeDocument/2006/relationships/slide" Target="slides/slide2.xml" /><Relationship Id="rId40" Type="http://schemas.openxmlformats.org/officeDocument/2006/relationships/slide" Target="slides/slide38.xml" /><Relationship Id="rId41" Type="http://schemas.openxmlformats.org/officeDocument/2006/relationships/slide" Target="slides/slide39.xml" /><Relationship Id="rId42" Type="http://schemas.openxmlformats.org/officeDocument/2006/relationships/slide" Target="slides/slide40.xml" /><Relationship Id="rId43" Type="http://schemas.openxmlformats.org/officeDocument/2006/relationships/tags" Target="tags/tag1.xml" /><Relationship Id="rId44" Type="http://schemas.openxmlformats.org/officeDocument/2006/relationships/presProps" Target="presProps.xml" /><Relationship Id="rId45" Type="http://schemas.openxmlformats.org/officeDocument/2006/relationships/viewProps" Target="viewProps.xml" /><Relationship Id="rId46" Type="http://schemas.openxmlformats.org/officeDocument/2006/relationships/theme" Target="theme/theme1.xml" /><Relationship Id="rId47" Type="http://schemas.openxmlformats.org/officeDocument/2006/relationships/tableStyles" Target="tableStyles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2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50" name="Shape 50"/>
        <p:cNvGrpSpPr/>
        <p:nvPr/>
      </p:nvGrpSpPr>
      <p:grpSpPr>
        <a:xfrm>
          <a:off x="0" y="0"/>
          <a: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13" name="Shape 113"/>
        <p:cNvGrpSpPr/>
        <p:nvPr/>
      </p:nvGrpSpPr>
      <p:grpSpPr>
        <a:xfrm>
          <a:off x="0" y="0"/>
          <a:ext cx="0" cy="0"/>
        </a:xfrm>
      </p:grpSpPr>
      <p:sp>
        <p:nvSpPr>
          <p:cNvPr id="114" name="Google Shape;114;g2a13ff1cd2b_0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13ff1cd2b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20" name="Shape 120"/>
        <p:cNvGrpSpPr/>
        <p:nvPr/>
      </p:nvGrpSpPr>
      <p:grpSpPr>
        <a:xfrm>
          <a:off x="0" y="0"/>
          <a:ext cx="0" cy="0"/>
        </a:xfrm>
      </p:grpSpPr>
      <p:sp>
        <p:nvSpPr>
          <p:cNvPr id="121" name="Google Shape;121;g2a13ff1cd2b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13ff1cd2b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27" name="Shape 127"/>
        <p:cNvGrpSpPr/>
        <p:nvPr/>
      </p:nvGrpSpPr>
      <p:grpSpPr>
        <a:xfrm>
          <a:off x="0" y="0"/>
          <a:ext cx="0" cy="0"/>
        </a:xfrm>
      </p:grpSpPr>
      <p:sp>
        <p:nvSpPr>
          <p:cNvPr id="128" name="Google Shape;128;g2a13ff1cd2b_0_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13ff1cd2b_0_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34" name="Shape 134"/>
        <p:cNvGrpSpPr/>
        <p:nvPr/>
      </p:nvGrpSpPr>
      <p:grpSpPr>
        <a:xfrm>
          <a:off x="0" y="0"/>
          <a:ext cx="0" cy="0"/>
        </a:xfrm>
      </p:grpSpPr>
      <p:sp>
        <p:nvSpPr>
          <p:cNvPr id="135" name="Google Shape;135;g2a13ff1cd2b_0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13ff1cd2b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41" name="Shape 141"/>
        <p:cNvGrpSpPr/>
        <p:nvPr/>
      </p:nvGrpSpPr>
      <p:grpSpPr>
        <a:xfrm>
          <a:off x="0" y="0"/>
          <a:ext cx="0" cy="0"/>
        </a:xfrm>
      </p:grpSpPr>
      <p:sp>
        <p:nvSpPr>
          <p:cNvPr id="142" name="Google Shape;142;g2a13ff1cd2b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13ff1cd2b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48" name="Shape 148"/>
        <p:cNvGrpSpPr/>
        <p:nvPr/>
      </p:nvGrpSpPr>
      <p:grpSpPr>
        <a:xfrm>
          <a:off x="0" y="0"/>
          <a:ext cx="0" cy="0"/>
        </a:xfrm>
      </p:grpSpPr>
      <p:sp>
        <p:nvSpPr>
          <p:cNvPr id="149" name="Google Shape;149;g2a13ff1cd2b_0_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13ff1cd2b_0_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55" name="Shape 155"/>
        <p:cNvGrpSpPr/>
        <p:nvPr/>
      </p:nvGrpSpPr>
      <p:grpSpPr>
        <a:xfrm>
          <a:off x="0" y="0"/>
          <a:ext cx="0" cy="0"/>
        </a:xfrm>
      </p:grpSpPr>
      <p:sp>
        <p:nvSpPr>
          <p:cNvPr id="156" name="Google Shape;156;g2a13ff1cd2b_0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13ff1cd2b_0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62" name="Shape 162"/>
        <p:cNvGrpSpPr/>
        <p:nvPr/>
      </p:nvGrpSpPr>
      <p:grpSpPr>
        <a:xfrm>
          <a:off x="0" y="0"/>
          <a:ext cx="0" cy="0"/>
        </a:xfrm>
      </p:grpSpPr>
      <p:sp>
        <p:nvSpPr>
          <p:cNvPr id="163" name="Google Shape;163;g2a13ff1cd2b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13ff1cd2b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69" name="Shape 169"/>
        <p:cNvGrpSpPr/>
        <p:nvPr/>
      </p:nvGrpSpPr>
      <p:grpSpPr>
        <a:xfrm>
          <a:off x="0" y="0"/>
          <a:ext cx="0" cy="0"/>
        </a:xfrm>
      </p:grpSpPr>
      <p:sp>
        <p:nvSpPr>
          <p:cNvPr id="170" name="Google Shape;170;g2a13ff1cd2b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13ff1cd2b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76" name="Shape 176"/>
        <p:cNvGrpSpPr/>
        <p:nvPr/>
      </p:nvGrpSpPr>
      <p:grpSpPr>
        <a:xfrm>
          <a:off x="0" y="0"/>
          <a:ext cx="0" cy="0"/>
        </a:xfrm>
      </p:grpSpPr>
      <p:sp>
        <p:nvSpPr>
          <p:cNvPr id="177" name="Google Shape;177;g2a13ff1cd2b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13ff1cd2b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57" name="Shape 57"/>
        <p:cNvGrpSpPr/>
        <p:nvPr/>
      </p:nvGrpSpPr>
      <p:grpSpPr>
        <a:xfrm>
          <a:off x="0" y="0"/>
          <a:ext cx="0" cy="0"/>
        </a:xfrm>
      </p:grpSpPr>
      <p:sp>
        <p:nvSpPr>
          <p:cNvPr id="58" name="Google Shape;58;g2a13ff1cd2b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13ff1cd2b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83" name="Shape 183"/>
        <p:cNvGrpSpPr/>
        <p:nvPr/>
      </p:nvGrpSpPr>
      <p:grpSpPr>
        <a:xfrm>
          <a:off x="0" y="0"/>
          <a:ext cx="0" cy="0"/>
        </a:xfrm>
      </p:grpSpPr>
      <p:sp>
        <p:nvSpPr>
          <p:cNvPr id="184" name="Google Shape;184;g2a13ff1cd2b_0_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13ff1cd2b_0_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90" name="Shape 190"/>
        <p:cNvGrpSpPr/>
        <p:nvPr/>
      </p:nvGrpSpPr>
      <p:grpSpPr>
        <a:xfrm>
          <a:off x="0" y="0"/>
          <a:ext cx="0" cy="0"/>
        </a:xfrm>
      </p:grpSpPr>
      <p:sp>
        <p:nvSpPr>
          <p:cNvPr id="191" name="Google Shape;191;g2a13ff1cd2b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13ff1cd2b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97" name="Shape 197"/>
        <p:cNvGrpSpPr/>
        <p:nvPr/>
      </p:nvGrpSpPr>
      <p:grpSpPr>
        <a:xfrm>
          <a:off x="0" y="0"/>
          <a:ext cx="0" cy="0"/>
        </a:xfrm>
      </p:grpSpPr>
      <p:sp>
        <p:nvSpPr>
          <p:cNvPr id="198" name="Google Shape;198;g2a13ff1cd2b_0_1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13ff1cd2b_0_1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04" name="Shape 204"/>
        <p:cNvGrpSpPr/>
        <p:nvPr/>
      </p:nvGrpSpPr>
      <p:grpSpPr>
        <a:xfrm>
          <a:off x="0" y="0"/>
          <a:ext cx="0" cy="0"/>
        </a:xfrm>
      </p:grpSpPr>
      <p:sp>
        <p:nvSpPr>
          <p:cNvPr id="205" name="Google Shape;205;g2a13ff1cd2b_0_1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13ff1cd2b_0_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11" name="Shape 211"/>
        <p:cNvGrpSpPr/>
        <p:nvPr/>
      </p:nvGrpSpPr>
      <p:grpSpPr>
        <a:xfrm>
          <a:off x="0" y="0"/>
          <a:ext cx="0" cy="0"/>
        </a:xfrm>
      </p:grpSpPr>
      <p:sp>
        <p:nvSpPr>
          <p:cNvPr id="212" name="Google Shape;212;g2a13ff1cd2b_0_1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13ff1cd2b_0_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18" name="Shape 218"/>
        <p:cNvGrpSpPr/>
        <p:nvPr/>
      </p:nvGrpSpPr>
      <p:grpSpPr>
        <a:xfrm>
          <a:off x="0" y="0"/>
          <a:ext cx="0" cy="0"/>
        </a:xfrm>
      </p:grpSpPr>
      <p:sp>
        <p:nvSpPr>
          <p:cNvPr id="219" name="Google Shape;219;g2a13ff1cd2b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13ff1cd2b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25" name="Shape 225"/>
        <p:cNvGrpSpPr/>
        <p:nvPr/>
      </p:nvGrpSpPr>
      <p:grpSpPr>
        <a:xfrm>
          <a:off x="0" y="0"/>
          <a:ext cx="0" cy="0"/>
        </a:xfrm>
      </p:grpSpPr>
      <p:sp>
        <p:nvSpPr>
          <p:cNvPr id="226" name="Google Shape;226;g2a13ff1cd2b_0_1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13ff1cd2b_0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32" name="Shape 232"/>
        <p:cNvGrpSpPr/>
        <p:nvPr/>
      </p:nvGrpSpPr>
      <p:grpSpPr>
        <a:xfrm>
          <a:off x="0" y="0"/>
          <a:ext cx="0" cy="0"/>
        </a:xfrm>
      </p:grpSpPr>
      <p:sp>
        <p:nvSpPr>
          <p:cNvPr id="233" name="Google Shape;233;g2a13ff1cd2b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13ff1cd2b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39" name="Shape 239"/>
        <p:cNvGrpSpPr/>
        <p:nvPr/>
      </p:nvGrpSpPr>
      <p:grpSpPr>
        <a:xfrm>
          <a:off x="0" y="0"/>
          <a:ext cx="0" cy="0"/>
        </a:xfrm>
      </p:grpSpPr>
      <p:sp>
        <p:nvSpPr>
          <p:cNvPr id="240" name="Google Shape;240;g2a13ff1cd2b_0_1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13ff1cd2b_0_1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46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2a13ff1cd2b_0_1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13ff1cd2b_0_1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64" name="Shape 64"/>
        <p:cNvGrpSpPr/>
        <p:nvPr/>
      </p:nvGrpSpPr>
      <p:grpSpPr>
        <a:xfrm>
          <a:off x="0" y="0"/>
          <a:ext cx="0" cy="0"/>
        </a:xfrm>
      </p:grpSpPr>
      <p:sp>
        <p:nvSpPr>
          <p:cNvPr id="65" name="Google Shape;65;g2a13ff1cd2b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13ff1cd2b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53" name="Shape 253"/>
        <p:cNvGrpSpPr/>
        <p:nvPr/>
      </p:nvGrpSpPr>
      <p:grpSpPr>
        <a:xfrm>
          <a:off x="0" y="0"/>
          <a:ext cx="0" cy="0"/>
        </a:xfrm>
      </p:grpSpPr>
      <p:sp>
        <p:nvSpPr>
          <p:cNvPr id="254" name="Google Shape;254;g2a13ff1cd2b_0_1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13ff1cd2b_0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60" name="Shape 260"/>
        <p:cNvGrpSpPr/>
        <p:nvPr/>
      </p:nvGrpSpPr>
      <p:grpSpPr>
        <a:xfrm>
          <a:off x="0" y="0"/>
          <a:ext cx="0" cy="0"/>
        </a:xfrm>
      </p:grpSpPr>
      <p:sp>
        <p:nvSpPr>
          <p:cNvPr id="261" name="Google Shape;261;g2a13ff1cd2b_0_1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13ff1cd2b_0_1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67" name="Shape 267"/>
        <p:cNvGrpSpPr/>
        <p:nvPr/>
      </p:nvGrpSpPr>
      <p:grpSpPr>
        <a:xfrm>
          <a:off x="0" y="0"/>
          <a:ext cx="0" cy="0"/>
        </a:xfrm>
      </p:grpSpPr>
      <p:sp>
        <p:nvSpPr>
          <p:cNvPr id="268" name="Google Shape;268;g2a13ff1cd2b_0_1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13ff1cd2b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74" name="Shape 274"/>
        <p:cNvGrpSpPr/>
        <p:nvPr/>
      </p:nvGrpSpPr>
      <p:grpSpPr>
        <a:xfrm>
          <a:off x="0" y="0"/>
          <a:ext cx="0" cy="0"/>
        </a:xfrm>
      </p:grpSpPr>
      <p:sp>
        <p:nvSpPr>
          <p:cNvPr id="275" name="Google Shape;275;g2a13ff1cd2b_0_1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13ff1cd2b_0_1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81" name="Shape 281"/>
        <p:cNvGrpSpPr/>
        <p:nvPr/>
      </p:nvGrpSpPr>
      <p:grpSpPr>
        <a:xfrm>
          <a:off x="0" y="0"/>
          <a:ext cx="0" cy="0"/>
        </a:xfrm>
      </p:grpSpPr>
      <p:sp>
        <p:nvSpPr>
          <p:cNvPr id="282" name="Google Shape;282;g2a13ff1cd2b_0_1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13ff1cd2b_0_1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88" name="Shape 288"/>
        <p:cNvGrpSpPr/>
        <p:nvPr/>
      </p:nvGrpSpPr>
      <p:grpSpPr>
        <a:xfrm>
          <a:off x="0" y="0"/>
          <a:ext cx="0" cy="0"/>
        </a:xfrm>
      </p:grpSpPr>
      <p:sp>
        <p:nvSpPr>
          <p:cNvPr id="289" name="Google Shape;289;g2a13ff1cd2b_0_1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13ff1cd2b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295" name="Shape 295"/>
        <p:cNvGrpSpPr/>
        <p:nvPr/>
      </p:nvGrpSpPr>
      <p:grpSpPr>
        <a:xfrm>
          <a:off x="0" y="0"/>
          <a:ext cx="0" cy="0"/>
        </a:xfrm>
      </p:grpSpPr>
      <p:sp>
        <p:nvSpPr>
          <p:cNvPr id="296" name="Google Shape;296;g2a13ff1cd2b_0_1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13ff1cd2b_0_1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02" name="Shape 302"/>
        <p:cNvGrpSpPr/>
        <p:nvPr/>
      </p:nvGrpSpPr>
      <p:grpSpPr>
        <a:xfrm>
          <a:off x="0" y="0"/>
          <a:ext cx="0" cy="0"/>
        </a:xfrm>
      </p:grpSpPr>
      <p:sp>
        <p:nvSpPr>
          <p:cNvPr id="303" name="Google Shape;303;g2a13ff1cd2b_0_1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13ff1cd2b_0_1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09" name="Shape 309"/>
        <p:cNvGrpSpPr/>
        <p:nvPr/>
      </p:nvGrpSpPr>
      <p:grpSpPr>
        <a:xfrm>
          <a:off x="0" y="0"/>
          <a:ext cx="0" cy="0"/>
        </a:xfrm>
      </p:grpSpPr>
      <p:sp>
        <p:nvSpPr>
          <p:cNvPr id="310" name="Google Shape;310;g2a13ff1cd2b_0_1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13ff1cd2b_0_1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16" name="Shape 316"/>
        <p:cNvGrpSpPr/>
        <p:nvPr/>
      </p:nvGrpSpPr>
      <p:grpSpPr>
        <a:xfrm>
          <a:off x="0" y="0"/>
          <a:ext cx="0" cy="0"/>
        </a:xfrm>
      </p:grpSpPr>
      <p:sp>
        <p:nvSpPr>
          <p:cNvPr id="317" name="Google Shape;317;g2a13ff1cd2b_0_1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13ff1cd2b_0_1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71" name="Shape 71"/>
        <p:cNvGrpSpPr/>
        <p:nvPr/>
      </p:nvGrpSpPr>
      <p:grpSpPr>
        <a:xfrm>
          <a:off x="0" y="0"/>
          <a:ext cx="0" cy="0"/>
        </a:xfrm>
      </p:grpSpPr>
      <p:sp>
        <p:nvSpPr>
          <p:cNvPr id="72" name="Google Shape;72;g2a13ff1cd2b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3ff1cd2b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323" name="Shape 323"/>
        <p:cNvGrpSpPr/>
        <p:nvPr/>
      </p:nvGrpSpPr>
      <p:grpSpPr>
        <a:xfrm>
          <a:off x="0" y="0"/>
          <a:ext cx="0" cy="0"/>
        </a:xfrm>
      </p:grpSpPr>
      <p:sp>
        <p:nvSpPr>
          <p:cNvPr id="324" name="Google Shape;324;g2a13ff1cd2b_0_1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13ff1cd2b_0_1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78" name="Shape 78"/>
        <p:cNvGrpSpPr/>
        <p:nvPr/>
      </p:nvGrpSpPr>
      <p:grpSpPr>
        <a:xfrm>
          <a:off x="0" y="0"/>
          <a:ext cx="0" cy="0"/>
        </a:xfrm>
      </p:grpSpPr>
      <p:sp>
        <p:nvSpPr>
          <p:cNvPr id="79" name="Google Shape;79;g2a13ff1cd2b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13ff1cd2b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85" name="Shape 85"/>
        <p:cNvGrpSpPr/>
        <p:nvPr/>
      </p:nvGrpSpPr>
      <p:grpSpPr>
        <a:xfrm>
          <a:off x="0" y="0"/>
          <a:ext cx="0" cy="0"/>
        </a:xfrm>
      </p:grpSpPr>
      <p:sp>
        <p:nvSpPr>
          <p:cNvPr id="86" name="Google Shape;86;g2a13ff1cd2b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13ff1cd2b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92" name="Shape 92"/>
        <p:cNvGrpSpPr/>
        <p:nvPr/>
      </p:nvGrpSpPr>
      <p:grpSpPr>
        <a:xfrm>
          <a:off x="0" y="0"/>
          <a:ext cx="0" cy="0"/>
        </a:xfrm>
      </p:grpSpPr>
      <p:sp>
        <p:nvSpPr>
          <p:cNvPr id="93" name="Google Shape;93;g2a13ff1cd2b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13ff1cd2b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99" name="Shape 99"/>
        <p:cNvGrpSpPr/>
        <p:nvPr/>
      </p:nvGrpSpPr>
      <p:grpSpPr>
        <a:xfrm>
          <a:off x="0" y="0"/>
          <a:ext cx="0" cy="0"/>
        </a:xfrm>
      </p:grpSpPr>
      <p:sp>
        <p:nvSpPr>
          <p:cNvPr id="100" name="Google Shape;100;g2a13ff1cd2b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13ff1cd2b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06" name="Shape 106"/>
        <p:cNvGrpSpPr/>
        <p:nvPr/>
      </p:nvGrpSpPr>
      <p:grpSpPr>
        <a:xfrm>
          <a:off x="0" y="0"/>
          <a:ext cx="0" cy="0"/>
        </a:xfrm>
      </p:grpSpPr>
      <p:sp>
        <p:nvSpPr>
          <p:cNvPr id="107" name="Google Shape;107;g2a13ff1cd2b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13ff1cd2b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"/>
              <a:t>0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transition/>
  <p:timing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0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2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3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4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5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6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7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8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9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20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21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22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23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24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25.jpe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26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27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28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29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jpe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30.jpe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31.jpe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32.jpe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33.jpe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34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5.xml" /><Relationship Id="rId3" Type="http://schemas.openxmlformats.org/officeDocument/2006/relationships/image" Target="../media/image35.jpe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6.xml" /><Relationship Id="rId3" Type="http://schemas.openxmlformats.org/officeDocument/2006/relationships/image" Target="../media/image36.jpe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7.xml" /><Relationship Id="rId3" Type="http://schemas.openxmlformats.org/officeDocument/2006/relationships/image" Target="../media/image37.jpe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38.jpe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9.xml" /><Relationship Id="rId3" Type="http://schemas.openxmlformats.org/officeDocument/2006/relationships/image" Target="../media/image39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jpe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0.xml" /><Relationship Id="rId3" Type="http://schemas.openxmlformats.org/officeDocument/2006/relationships/image" Target="../media/image40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7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8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9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16" name="Shape 116"/>
        <p:cNvGrpSpPr/>
        <p:nvPr/>
      </p:nvGrpSpPr>
      <p:grpSpPr>
        <a:xfrm>
          <a:off x="0" y="0"/>
          <a: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65" name="Shape 165"/>
        <p:cNvGrpSpPr/>
        <p:nvPr/>
      </p:nvGrpSpPr>
      <p:grpSpPr>
        <a:xfrm>
          <a:off x="0" y="0"/>
          <a: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2" name="Google Shape;202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07" name="Shape 207"/>
        <p:cNvGrpSpPr/>
        <p:nvPr/>
      </p:nvGrpSpPr>
      <p:grpSpPr>
        <a:xfrm>
          <a:off x="0" y="0"/>
          <a: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9" name="Google Shape;209;p3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6" name="Google Shape;216;p3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30" name="Google Shape;230;p3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37" name="Google Shape;237;p3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42" name="Shape 242"/>
        <p:cNvGrpSpPr/>
        <p:nvPr/>
      </p:nvGrpSpPr>
      <p:grpSpPr>
        <a:xfrm>
          <a:off x="0" y="0"/>
          <a: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44" name="Google Shape;244;p4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1" name="Google Shape;251;p4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67" name="Shape 67"/>
        <p:cNvGrpSpPr/>
        <p:nvPr/>
      </p:nvGrpSpPr>
      <p:grpSpPr>
        <a:xfrm>
          <a:off x="0" y="0"/>
          <a: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56" name="Shape 256"/>
        <p:cNvGrpSpPr/>
        <p:nvPr/>
      </p:nvGrpSpPr>
      <p:grpSpPr>
        <a:xfrm>
          <a:off x="0" y="0"/>
          <a: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8" name="Google Shape;258;p4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5" name="Google Shape;265;p4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70" name="Shape 270"/>
        <p:cNvGrpSpPr/>
        <p:nvPr/>
      </p:nvGrpSpPr>
      <p:grpSpPr>
        <a:xfrm>
          <a:off x="0" y="0"/>
          <a: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2" name="Google Shape;272;p4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77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9" name="Google Shape;279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84" name="Shape 284"/>
        <p:cNvGrpSpPr/>
        <p:nvPr/>
      </p:nvGrpSpPr>
      <p:grpSpPr>
        <a:xfrm>
          <a:off x="0" y="0"/>
          <a: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6" name="Google Shape;286;p4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93" name="Google Shape;293;p4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0" name="Google Shape;300;p4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05" name="Shape 305"/>
        <p:cNvGrpSpPr/>
        <p:nvPr/>
      </p:nvGrpSpPr>
      <p:grpSpPr>
        <a:xfrm>
          <a:off x="0" y="0"/>
          <a: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7" name="Google Shape;307;p4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12" name="Shape 312"/>
        <p:cNvGrpSpPr/>
        <p:nvPr/>
      </p:nvGrpSpPr>
      <p:grpSpPr>
        <a:xfrm>
          <a:off x="0" y="0"/>
          <a: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14" name="Google Shape;314;p5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19" name="Shape 319"/>
        <p:cNvGrpSpPr/>
        <p:nvPr/>
      </p:nvGrpSpPr>
      <p:grpSpPr>
        <a:xfrm>
          <a:off x="0" y="0"/>
          <a: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21" name="Google Shape;321;p5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74" name="Shape 74"/>
        <p:cNvGrpSpPr/>
        <p:nvPr/>
      </p:nvGrpSpPr>
      <p:grpSpPr>
        <a:xfrm>
          <a:off x="0" y="0"/>
          <a: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26" name="Shape 326"/>
        <p:cNvGrpSpPr/>
        <p:nvPr/>
      </p:nvGrpSpPr>
      <p:grpSpPr>
        <a:xfrm>
          <a:off x="0" y="0"/>
          <a: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28" name="Google Shape;328;p5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88" name="Shape 88"/>
        <p:cNvGrpSpPr/>
        <p:nvPr/>
      </p:nvGrpSpPr>
      <p:grpSpPr>
        <a:xfrm>
          <a:off x="0" y="0"/>
          <a: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aragraphs>0</Paragraphs>
  <Slides>40</Slides>
  <Notes>40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baseType="lpstr" size="42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2023-12-07T17:36:52.959</cp:lastPrinted>
  <dcterms:created xsi:type="dcterms:W3CDTF">2023-12-07T17:36:52Z</dcterms:created>
  <dcterms:modified xsi:type="dcterms:W3CDTF">2023-12-08T00:36:58Z</dcterms:modified>
</cp:coreProperties>
</file>